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6" r:id="rId5"/>
    <p:sldId id="267" r:id="rId6"/>
    <p:sldId id="262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135"/>
    <a:srgbClr val="559172"/>
    <a:srgbClr val="3D4583"/>
    <a:srgbClr val="FFFFFF"/>
    <a:srgbClr val="B386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101A-7335-4760-A3C0-514B03063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A9B01-2EB3-4E8B-AA82-6AE56EDE2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DA453-B76C-42C1-A7D9-B473AED4A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B16FF-5D74-4813-9D3E-F0EA713EB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4CA6B-CC44-4F19-B973-4364276D8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1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0C141-F917-46E8-8A46-7CB666D6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72271-A462-46A6-89A7-0B666092A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03FBD-CC5D-4555-8C36-17B903E21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5EB6C-C29C-412B-BCBB-94E43411F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8B76C-3AED-4A4B-9BE9-DC8119E1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4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2CCE1-9C44-429A-9C63-64A2917F8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D6FBE-F0AF-4BAB-9A28-E4404F49A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386D7-4840-4322-A91B-2D7EAFEE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06933-2634-4194-9460-ABCB84EAA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62874-190B-493C-BB67-38BD047C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907B3-8D09-400B-8C70-C14BF052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329FE-E703-4C18-A590-8E1DAD919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81076-5FB2-4EA4-8639-266AAA6CD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17AF3-5BD5-4941-9D99-675FFFB3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403DE-4B1B-430E-A0C9-7E781312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C6F4B-C578-405B-8A84-8B5F0D29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18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ABE18-8CB5-4474-8162-45F6CB488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A6912-9D21-4FA0-8278-8804CD4DD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BB0C52-4453-4529-8AF7-9ECB1E2FF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2607AA-F0AE-40E0-BBBB-CD69ECB2D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B746E-F798-4CDB-A658-3EC37D5E5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64476F-D042-4D21-96DB-68C9BD891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7AC4BA-6C9D-49A0-AAAE-E86769FFB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3C47B-A633-4643-92B9-FF5DC7C9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0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8A3BA-163E-479B-992F-BCD6DE65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AB9D58-7BF0-49AB-8452-24E5CC9E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80B1F-43B3-4F6C-9943-C612BE6C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5957EE-7E7D-469B-8968-C671222B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3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D82D8-094B-4C01-AAA6-C5D543A8F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96CF5A-324D-4A06-A79E-51145E41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63318-4EF5-4F2D-93F6-656AE2BA3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68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876B-54C4-449B-9635-86194F69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A4F85-A90A-4755-9BDF-9C923C5A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5D2AF-D932-4D3F-B9DF-4F868F6C2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55C99-F238-4C47-8AFB-25A5A9DA8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58483-F3DD-45A4-8AD1-F3C3A64D5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12D02-8B00-4027-9DE8-6B4AEB039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2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5225D-4576-4FF4-AEA1-82BEAE66B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766907-77C9-4194-B47D-7F2B17A60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20722-8237-4C19-AB9B-5B90C2CB3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171E7-32F6-4279-BBA5-9BF96388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5D5C8-3231-4840-B641-98C2ABFDA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7C6B5-3004-4F47-B688-ED8073F8D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7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0C8D8-FC61-4BC5-A956-CFEB3CBCF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803B5-DCA9-4E62-88A5-602D836B9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AE2-C10E-4EB4-89BE-0DA68A55F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B7488-6F5E-43B4-9324-043C3D8CC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0ED9D-4C6C-4521-BBE3-940F4B94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6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F1317C-A0D1-4D1F-99FB-905AEFDDE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48025-BB7C-4B0F-A86C-91DBE4D0B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BF0F8-383A-410F-B6B3-5C067C00B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E0FB9-F7AC-4812-8CB9-8C9F95A91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FDCE9-025A-4388-96DF-70EE8C529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91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74AA6-41BE-4569-8777-3255E68E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72322-C31F-4E2B-A89C-9AF78C3B2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78D9D-A4D5-426D-8447-BF1F1BC08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7B199-2BEF-412C-8844-F9BE0E55155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1C08B-8C2D-45BD-9B66-9DB542DF5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7AF6B-F42E-46F4-B493-46A24C3D0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4581-7E71-4034-8768-8D571ED7B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5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E3EB57-82CC-4DF3-894B-8C17E9B6A9C2}"/>
              </a:ext>
            </a:extLst>
          </p:cNvPr>
          <p:cNvCxnSpPr>
            <a:cxnSpLocks/>
          </p:cNvCxnSpPr>
          <p:nvPr/>
        </p:nvCxnSpPr>
        <p:spPr>
          <a:xfrm>
            <a:off x="0" y="1362974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C2A0BA-B5DD-4D7C-B0AC-5B571E56B5F7}"/>
              </a:ext>
            </a:extLst>
          </p:cNvPr>
          <p:cNvCxnSpPr>
            <a:cxnSpLocks/>
          </p:cNvCxnSpPr>
          <p:nvPr/>
        </p:nvCxnSpPr>
        <p:spPr>
          <a:xfrm>
            <a:off x="0" y="1394607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DED653B4-FFD1-434A-A003-05A67A572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549319"/>
              </p:ext>
            </p:extLst>
          </p:nvPr>
        </p:nvGraphicFramePr>
        <p:xfrm>
          <a:off x="3666308" y="1591572"/>
          <a:ext cx="8239941" cy="5009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9941">
                  <a:extLst>
                    <a:ext uri="{9D8B030D-6E8A-4147-A177-3AD203B41FA5}">
                      <a16:colId xmlns:a16="http://schemas.microsoft.com/office/drawing/2014/main" val="2523971883"/>
                    </a:ext>
                  </a:extLst>
                </a:gridCol>
              </a:tblGrid>
              <a:tr h="3617291">
                <a:tc>
                  <a:txBody>
                    <a:bodyPr/>
                    <a:lstStyle/>
                    <a:p>
                      <a:pPr algn="r"/>
                      <a:r>
                        <a:rPr lang="sr-Latn-RS" sz="3200" dirty="0">
                          <a:solidFill>
                            <a:schemeClr val="tx1"/>
                          </a:solidFill>
                        </a:rPr>
                        <a:t>NAZIV PREZENTACIJE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350126"/>
                  </a:ext>
                </a:extLst>
              </a:tr>
              <a:tr h="1391924">
                <a:tc>
                  <a:txBody>
                    <a:bodyPr/>
                    <a:lstStyle/>
                    <a:p>
                      <a:pPr algn="r"/>
                      <a:r>
                        <a:rPr lang="sr-Latn-RS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Ime Prezime (autora), Naziv organizacije</a:t>
                      </a:r>
                      <a:endParaRPr 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079216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E03E8EE6-3F8C-B10C-7B5D-251DCC738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4" t="14321" r="17354" b="12593"/>
          <a:stretch/>
        </p:blipFill>
        <p:spPr>
          <a:xfrm>
            <a:off x="398108" y="134712"/>
            <a:ext cx="1000524" cy="11260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592D33-447A-09BB-6A63-836783E0D257}"/>
              </a:ext>
            </a:extLst>
          </p:cNvPr>
          <p:cNvSpPr txBox="1"/>
          <p:nvPr/>
        </p:nvSpPr>
        <p:spPr>
          <a:xfrm>
            <a:off x="1718733" y="257213"/>
            <a:ext cx="1007515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 Konferencija</a:t>
            </a:r>
          </a:p>
          <a:p>
            <a:r>
              <a:rPr lang="sr-Latn-RS" sz="2000" b="1" dirty="0">
                <a:solidFill>
                  <a:srgbClr val="538135"/>
                </a:solidFill>
              </a:rPr>
              <a:t>BEZBEDNOST I ZDRAVLJE NA RADU, ZAŠTITA OD POŽARA I ŽIVOTNA SREDINA</a:t>
            </a:r>
          </a:p>
          <a:p>
            <a:pPr>
              <a:spcBef>
                <a:spcPts val="600"/>
              </a:spcBef>
            </a:pPr>
            <a:r>
              <a:rPr lang="sr-Latn-R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07-10. oktobar 2026, Hotel Buket, Zlatibor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FA8D72-CA4F-0E00-4A0A-3697AFECE4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6" r="27344"/>
          <a:stretch>
            <a:fillRect/>
          </a:stretch>
        </p:blipFill>
        <p:spPr bwMode="auto">
          <a:xfrm>
            <a:off x="0" y="2264074"/>
            <a:ext cx="3729317" cy="458978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145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7730261-2641-F4BB-C60D-93325CCDE933}"/>
              </a:ext>
            </a:extLst>
          </p:cNvPr>
          <p:cNvSpPr/>
          <p:nvPr/>
        </p:nvSpPr>
        <p:spPr>
          <a:xfrm rot="5400000" flipH="1">
            <a:off x="5575783" y="-5566578"/>
            <a:ext cx="1040432" cy="12192003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2"/>
              </a:gs>
              <a:gs pos="100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A55722-E77D-488A-AF07-6C02B9C0B3CA}"/>
              </a:ext>
            </a:extLst>
          </p:cNvPr>
          <p:cNvSpPr txBox="1"/>
          <p:nvPr/>
        </p:nvSpPr>
        <p:spPr>
          <a:xfrm>
            <a:off x="260698" y="6089389"/>
            <a:ext cx="11670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 Konferencija</a:t>
            </a:r>
          </a:p>
          <a:p>
            <a:r>
              <a:rPr lang="sr-Latn-RS" sz="1000" b="1" dirty="0">
                <a:solidFill>
                  <a:srgbClr val="538135"/>
                </a:solidFill>
              </a:rPr>
              <a:t>BEZBEDNOST I ZDRAVLJE NA RADU, ZAŠTITA OD POŽARA I ŽIVOTNA SREDINA</a:t>
            </a:r>
          </a:p>
          <a:p>
            <a:pPr>
              <a:spcBef>
                <a:spcPts val="600"/>
              </a:spcBef>
            </a:pPr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07-10. oktobar 2026, Hotel Buket, Zlatibor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E3EB57-82CC-4DF3-894B-8C17E9B6A9C2}"/>
              </a:ext>
            </a:extLst>
          </p:cNvPr>
          <p:cNvCxnSpPr/>
          <p:nvPr/>
        </p:nvCxnSpPr>
        <p:spPr>
          <a:xfrm>
            <a:off x="0" y="1154814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C2A0BA-B5DD-4D7C-B0AC-5B571E56B5F7}"/>
              </a:ext>
            </a:extLst>
          </p:cNvPr>
          <p:cNvCxnSpPr>
            <a:cxnSpLocks/>
          </p:cNvCxnSpPr>
          <p:nvPr/>
        </p:nvCxnSpPr>
        <p:spPr>
          <a:xfrm>
            <a:off x="-1" y="5906514"/>
            <a:ext cx="1219200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15869BB-2A5A-45AB-B7F7-174B2108858C}"/>
              </a:ext>
            </a:extLst>
          </p:cNvPr>
          <p:cNvSpPr txBox="1"/>
          <p:nvPr/>
        </p:nvSpPr>
        <p:spPr>
          <a:xfrm>
            <a:off x="2265138" y="258769"/>
            <a:ext cx="9593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sr-Latn-RS" sz="2400" dirty="0">
                <a:solidFill>
                  <a:schemeClr val="bg1"/>
                </a:solidFill>
              </a:rPr>
              <a:t>Uvod</a:t>
            </a:r>
            <a:endParaRPr lang="en-US" dirty="0">
              <a:solidFill>
                <a:srgbClr val="B3865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6D907B-418A-44EF-92FD-EDA61F7EAFB4}"/>
              </a:ext>
            </a:extLst>
          </p:cNvPr>
          <p:cNvSpPr txBox="1"/>
          <p:nvPr/>
        </p:nvSpPr>
        <p:spPr>
          <a:xfrm>
            <a:off x="333700" y="1685888"/>
            <a:ext cx="115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AE1554-F766-CEDC-49E8-F394CF242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6" b="11931"/>
          <a:stretch/>
        </p:blipFill>
        <p:spPr>
          <a:xfrm>
            <a:off x="139683" y="146404"/>
            <a:ext cx="992886" cy="74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5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A2BB93-7273-A0D3-4201-F3396EB792EF}"/>
              </a:ext>
            </a:extLst>
          </p:cNvPr>
          <p:cNvSpPr/>
          <p:nvPr/>
        </p:nvSpPr>
        <p:spPr>
          <a:xfrm rot="5400000" flipH="1">
            <a:off x="5575783" y="-5584506"/>
            <a:ext cx="1040432" cy="12192003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2"/>
              </a:gs>
              <a:gs pos="100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E3EB57-82CC-4DF3-894B-8C17E9B6A9C2}"/>
              </a:ext>
            </a:extLst>
          </p:cNvPr>
          <p:cNvCxnSpPr/>
          <p:nvPr/>
        </p:nvCxnSpPr>
        <p:spPr>
          <a:xfrm>
            <a:off x="0" y="1154814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15869BB-2A5A-45AB-B7F7-174B2108858C}"/>
              </a:ext>
            </a:extLst>
          </p:cNvPr>
          <p:cNvSpPr txBox="1"/>
          <p:nvPr/>
        </p:nvSpPr>
        <p:spPr>
          <a:xfrm>
            <a:off x="2265138" y="258769"/>
            <a:ext cx="9593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sz="2400" dirty="0" err="1">
                <a:solidFill>
                  <a:schemeClr val="bg1"/>
                </a:solidFill>
              </a:rPr>
              <a:t>Podnaslov</a:t>
            </a:r>
            <a:r>
              <a:rPr lang="en-US" sz="2400" dirty="0">
                <a:solidFill>
                  <a:schemeClr val="bg1"/>
                </a:solidFill>
              </a:rPr>
              <a:t> 1</a:t>
            </a:r>
            <a:endParaRPr lang="en-US" dirty="0">
              <a:solidFill>
                <a:srgbClr val="B3865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6D907B-418A-44EF-92FD-EDA61F7EAFB4}"/>
              </a:ext>
            </a:extLst>
          </p:cNvPr>
          <p:cNvSpPr txBox="1"/>
          <p:nvPr/>
        </p:nvSpPr>
        <p:spPr>
          <a:xfrm>
            <a:off x="333700" y="1685888"/>
            <a:ext cx="115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AE1554-F766-CEDC-49E8-F394CF242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6" b="11931"/>
          <a:stretch/>
        </p:blipFill>
        <p:spPr>
          <a:xfrm>
            <a:off x="139683" y="146404"/>
            <a:ext cx="992886" cy="7401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259830-55F0-B050-50C5-03DB666AD8DF}"/>
              </a:ext>
            </a:extLst>
          </p:cNvPr>
          <p:cNvSpPr txBox="1"/>
          <p:nvPr/>
        </p:nvSpPr>
        <p:spPr>
          <a:xfrm>
            <a:off x="260698" y="6089389"/>
            <a:ext cx="11670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 Konferencija</a:t>
            </a:r>
          </a:p>
          <a:p>
            <a:r>
              <a:rPr lang="sr-Latn-RS" sz="1000" b="1" dirty="0">
                <a:solidFill>
                  <a:srgbClr val="538135"/>
                </a:solidFill>
              </a:rPr>
              <a:t>BEZBEDNOST I ZDRAVLJE NA RADU, ZAŠTITA OD POŽARA I ŽIVOTNA SREDINA</a:t>
            </a:r>
          </a:p>
          <a:p>
            <a:pPr>
              <a:spcBef>
                <a:spcPts val="600"/>
              </a:spcBef>
            </a:pPr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07-10. oktobar 2026, Hotel Buket, Zlatibor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8D309C-E02E-4E94-6008-8036D8EF6733}"/>
              </a:ext>
            </a:extLst>
          </p:cNvPr>
          <p:cNvCxnSpPr>
            <a:cxnSpLocks/>
          </p:cNvCxnSpPr>
          <p:nvPr/>
        </p:nvCxnSpPr>
        <p:spPr>
          <a:xfrm>
            <a:off x="-1" y="5906514"/>
            <a:ext cx="1219200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85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B92A6-70E0-3C0B-2917-9CB188045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B000DF-6A39-3B17-AEC8-E24DED4C749F}"/>
              </a:ext>
            </a:extLst>
          </p:cNvPr>
          <p:cNvSpPr/>
          <p:nvPr/>
        </p:nvSpPr>
        <p:spPr>
          <a:xfrm rot="5400000" flipH="1">
            <a:off x="5575783" y="-5584506"/>
            <a:ext cx="1040432" cy="12192003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2"/>
              </a:gs>
              <a:gs pos="100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C4FD61-58DF-E07F-3D61-54DCBD36D347}"/>
              </a:ext>
            </a:extLst>
          </p:cNvPr>
          <p:cNvCxnSpPr/>
          <p:nvPr/>
        </p:nvCxnSpPr>
        <p:spPr>
          <a:xfrm>
            <a:off x="0" y="1154814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A7714F0-96F8-7EBE-BB63-BB2C38943059}"/>
              </a:ext>
            </a:extLst>
          </p:cNvPr>
          <p:cNvSpPr txBox="1"/>
          <p:nvPr/>
        </p:nvSpPr>
        <p:spPr>
          <a:xfrm>
            <a:off x="2265138" y="258769"/>
            <a:ext cx="9593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sz="2400" dirty="0" err="1">
                <a:solidFill>
                  <a:schemeClr val="bg1"/>
                </a:solidFill>
              </a:rPr>
              <a:t>Podnaslov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sr-Latn-RS" sz="2400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rgbClr val="B3865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DEAB8C-9C9A-6B29-F55E-0C4197C3447D}"/>
              </a:ext>
            </a:extLst>
          </p:cNvPr>
          <p:cNvSpPr txBox="1"/>
          <p:nvPr/>
        </p:nvSpPr>
        <p:spPr>
          <a:xfrm>
            <a:off x="333700" y="1685888"/>
            <a:ext cx="115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90E894-FB20-DA54-FFC5-CFADC0740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6" b="11931"/>
          <a:stretch/>
        </p:blipFill>
        <p:spPr>
          <a:xfrm>
            <a:off x="139683" y="146404"/>
            <a:ext cx="992886" cy="7401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01747D-2D88-DB4A-E849-3A3381090429}"/>
              </a:ext>
            </a:extLst>
          </p:cNvPr>
          <p:cNvSpPr txBox="1"/>
          <p:nvPr/>
        </p:nvSpPr>
        <p:spPr>
          <a:xfrm>
            <a:off x="260698" y="6089389"/>
            <a:ext cx="11670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 Konferencija</a:t>
            </a:r>
          </a:p>
          <a:p>
            <a:r>
              <a:rPr lang="sr-Latn-RS" sz="1000" b="1" dirty="0">
                <a:solidFill>
                  <a:srgbClr val="538135"/>
                </a:solidFill>
              </a:rPr>
              <a:t>BEZBEDNOST I ZDRAVLJE NA RADU, ZAŠTITA OD POŽARA I ŽIVOTNA SREDINA</a:t>
            </a:r>
          </a:p>
          <a:p>
            <a:pPr>
              <a:spcBef>
                <a:spcPts val="600"/>
              </a:spcBef>
            </a:pPr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07-10. oktobar 2026, Hotel Buket, Zlatibor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25086C-FCC7-C642-86C5-C9C7FADB63AE}"/>
              </a:ext>
            </a:extLst>
          </p:cNvPr>
          <p:cNvCxnSpPr>
            <a:cxnSpLocks/>
          </p:cNvCxnSpPr>
          <p:nvPr/>
        </p:nvCxnSpPr>
        <p:spPr>
          <a:xfrm>
            <a:off x="-1" y="5906514"/>
            <a:ext cx="1219200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2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A4AA6-4712-CBFC-A2DF-F3256E13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FD0ED5-EC79-2619-881B-2E07859CC8DE}"/>
              </a:ext>
            </a:extLst>
          </p:cNvPr>
          <p:cNvSpPr/>
          <p:nvPr/>
        </p:nvSpPr>
        <p:spPr>
          <a:xfrm rot="5400000" flipH="1">
            <a:off x="5575783" y="-5584506"/>
            <a:ext cx="1040432" cy="12192003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2"/>
              </a:gs>
              <a:gs pos="100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1B4EC7-03E7-8D82-8F4D-08A6ED03B3DF}"/>
              </a:ext>
            </a:extLst>
          </p:cNvPr>
          <p:cNvCxnSpPr/>
          <p:nvPr/>
        </p:nvCxnSpPr>
        <p:spPr>
          <a:xfrm>
            <a:off x="0" y="1154814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261A0F7-04A9-B20B-AAF4-BA4ABC6B08D9}"/>
              </a:ext>
            </a:extLst>
          </p:cNvPr>
          <p:cNvSpPr txBox="1"/>
          <p:nvPr/>
        </p:nvSpPr>
        <p:spPr>
          <a:xfrm>
            <a:off x="2265138" y="258769"/>
            <a:ext cx="9593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sr-Latn-RS" sz="2400" dirty="0">
                <a:solidFill>
                  <a:schemeClr val="bg1"/>
                </a:solidFill>
              </a:rPr>
              <a:t>Zaključak</a:t>
            </a:r>
            <a:endParaRPr lang="en-US" dirty="0">
              <a:solidFill>
                <a:srgbClr val="B3865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2EAAB6-242A-0E79-E3D9-4DFB541F7C48}"/>
              </a:ext>
            </a:extLst>
          </p:cNvPr>
          <p:cNvSpPr txBox="1"/>
          <p:nvPr/>
        </p:nvSpPr>
        <p:spPr>
          <a:xfrm>
            <a:off x="333700" y="1685888"/>
            <a:ext cx="115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sr-Latn-R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err="1"/>
              <a:t>Text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A6611-7498-8E6C-5375-A47E06206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6" b="11931"/>
          <a:stretch/>
        </p:blipFill>
        <p:spPr>
          <a:xfrm>
            <a:off x="139683" y="146404"/>
            <a:ext cx="992886" cy="7401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3083B6-619F-C113-4371-9F1F0DC747F2}"/>
              </a:ext>
            </a:extLst>
          </p:cNvPr>
          <p:cNvSpPr txBox="1"/>
          <p:nvPr/>
        </p:nvSpPr>
        <p:spPr>
          <a:xfrm>
            <a:off x="260698" y="6089389"/>
            <a:ext cx="11670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 Konferencija</a:t>
            </a:r>
          </a:p>
          <a:p>
            <a:r>
              <a:rPr lang="sr-Latn-RS" sz="1000" b="1" dirty="0">
                <a:solidFill>
                  <a:srgbClr val="538135"/>
                </a:solidFill>
              </a:rPr>
              <a:t>BEZBEDNOST I ZDRAVLJE NA RADU, ZAŠTITA OD POŽARA I ŽIVOTNA SREDINA</a:t>
            </a:r>
          </a:p>
          <a:p>
            <a:pPr>
              <a:spcBef>
                <a:spcPts val="600"/>
              </a:spcBef>
            </a:pPr>
            <a:r>
              <a:rPr lang="sr-Latn-R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07-10. oktobar 2026, Hotel Buket, Zlatibor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84B4ED-D210-EDB3-7670-EBC56075F890}"/>
              </a:ext>
            </a:extLst>
          </p:cNvPr>
          <p:cNvCxnSpPr>
            <a:cxnSpLocks/>
          </p:cNvCxnSpPr>
          <p:nvPr/>
        </p:nvCxnSpPr>
        <p:spPr>
          <a:xfrm>
            <a:off x="-1" y="5906514"/>
            <a:ext cx="1219200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520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DED653B4-FFD1-434A-A003-05A67A572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644904"/>
              </p:ext>
            </p:extLst>
          </p:nvPr>
        </p:nvGraphicFramePr>
        <p:xfrm>
          <a:off x="1571680" y="211058"/>
          <a:ext cx="10241629" cy="4408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1629">
                  <a:extLst>
                    <a:ext uri="{9D8B030D-6E8A-4147-A177-3AD203B41FA5}">
                      <a16:colId xmlns:a16="http://schemas.microsoft.com/office/drawing/2014/main" val="2523971883"/>
                    </a:ext>
                  </a:extLst>
                </a:gridCol>
              </a:tblGrid>
              <a:tr h="3195662">
                <a:tc>
                  <a:txBody>
                    <a:bodyPr/>
                    <a:lstStyle/>
                    <a:p>
                      <a:pPr algn="r"/>
                      <a:r>
                        <a:rPr lang="sr-Latn-RS" sz="3600" spc="200" baseline="0" dirty="0">
                          <a:solidFill>
                            <a:schemeClr val="tx1"/>
                          </a:solidFill>
                        </a:rPr>
                        <a:t>Hvala na pažnji!</a:t>
                      </a:r>
                      <a:endParaRPr lang="en-US" sz="3600" spc="2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350126"/>
                  </a:ext>
                </a:extLst>
              </a:tr>
              <a:tr h="1212431">
                <a:tc>
                  <a:txBody>
                    <a:bodyPr/>
                    <a:lstStyle/>
                    <a:p>
                      <a:pPr algn="r"/>
                      <a:r>
                        <a:rPr lang="sr-Latn-RS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Kontakt podaci</a:t>
                      </a:r>
                      <a:endParaRPr 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0792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34C8F9D-4555-A4E3-C1DA-24201FF21CD8}"/>
              </a:ext>
            </a:extLst>
          </p:cNvPr>
          <p:cNvSpPr txBox="1"/>
          <p:nvPr/>
        </p:nvSpPr>
        <p:spPr>
          <a:xfrm>
            <a:off x="2708028" y="5660716"/>
            <a:ext cx="822274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 Konferencija</a:t>
            </a:r>
          </a:p>
          <a:p>
            <a:r>
              <a:rPr lang="sr-Latn-RS" sz="1600" b="1" dirty="0">
                <a:solidFill>
                  <a:srgbClr val="538135"/>
                </a:solidFill>
              </a:rPr>
              <a:t>BEZBEDNOST I ZDRAVLJE NA RADU, ZAŠTITA OD POŽARA I ŽIVOTNA SREDINA</a:t>
            </a:r>
          </a:p>
          <a:p>
            <a:pPr>
              <a:spcBef>
                <a:spcPts val="600"/>
              </a:spcBef>
            </a:pPr>
            <a:r>
              <a:rPr lang="sr-Latn-R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07-10. oktobar 2026, Hotel Buket, Zlatibor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CF2384-DC1F-8D00-011D-05D03894C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4" t="14321" r="17354" b="12593"/>
          <a:stretch/>
        </p:blipFill>
        <p:spPr>
          <a:xfrm>
            <a:off x="1431722" y="5520876"/>
            <a:ext cx="1000524" cy="11260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8AE7D2F-2C2D-2324-766F-7E032115162A}"/>
              </a:ext>
            </a:extLst>
          </p:cNvPr>
          <p:cNvSpPr/>
          <p:nvPr/>
        </p:nvSpPr>
        <p:spPr>
          <a:xfrm>
            <a:off x="0" y="0"/>
            <a:ext cx="1155940" cy="6858000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2"/>
              </a:gs>
              <a:gs pos="100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7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171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BBN Congress Management</dc:creator>
  <cp:lastModifiedBy>BBN Congress Management</cp:lastModifiedBy>
  <cp:revision>8</cp:revision>
  <dcterms:created xsi:type="dcterms:W3CDTF">2022-01-17T11:02:20Z</dcterms:created>
  <dcterms:modified xsi:type="dcterms:W3CDTF">2026-09-05T18:27:46Z</dcterms:modified>
</cp:coreProperties>
</file>